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70" r:id="rId10"/>
    <p:sldId id="266" r:id="rId11"/>
    <p:sldId id="265" r:id="rId12"/>
    <p:sldId id="267" r:id="rId13"/>
    <p:sldId id="268" r:id="rId14"/>
    <p:sldId id="271" r:id="rId15"/>
    <p:sldId id="269" r:id="rId16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1"/>
  </p:normalViewPr>
  <p:slideViewPr>
    <p:cSldViewPr>
      <p:cViewPr>
        <p:scale>
          <a:sx n="122" d="100"/>
          <a:sy n="122" d="100"/>
        </p:scale>
        <p:origin x="136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4.JPG"/><Relationship Id="rId7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34189" y="47080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51556" y="471829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5048083" y="1325174"/>
            <a:ext cx="115338" cy="2374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5129785" y="1285609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5045480" y="1812381"/>
            <a:ext cx="115338" cy="237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4980463" y="176843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374165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7D53D6-7A51-FE46-92A1-3836D99E0207}"/>
              </a:ext>
            </a:extLst>
          </p:cNvPr>
          <p:cNvGrpSpPr/>
          <p:nvPr/>
        </p:nvGrpSpPr>
        <p:grpSpPr>
          <a:xfrm>
            <a:off x="385496" y="1360293"/>
            <a:ext cx="8074936" cy="3959754"/>
            <a:chOff x="385496" y="1360293"/>
            <a:chExt cx="8074936" cy="395975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53FB1-C47A-E04E-AE53-6B970C054D72}"/>
                </a:ext>
              </a:extLst>
            </p:cNvPr>
            <p:cNvSpPr txBox="1"/>
            <p:nvPr/>
          </p:nvSpPr>
          <p:spPr>
            <a:xfrm>
              <a:off x="1586784" y="2005864"/>
              <a:ext cx="111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1C12F-2B52-1241-A99E-36A2014F1F4A}"/>
                </a:ext>
              </a:extLst>
            </p:cNvPr>
            <p:cNvSpPr txBox="1"/>
            <p:nvPr/>
          </p:nvSpPr>
          <p:spPr>
            <a:xfrm>
              <a:off x="5574043" y="296268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5E56084-2221-3142-9D4B-9F7CC2F70EC6}"/>
                </a:ext>
              </a:extLst>
            </p:cNvPr>
            <p:cNvSpPr/>
            <p:nvPr/>
          </p:nvSpPr>
          <p:spPr>
            <a:xfrm rot="16200000">
              <a:off x="1693227" y="1671701"/>
              <a:ext cx="864096" cy="98877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D3A898DB-1322-F841-9282-25B7ED0CA6D1}"/>
                </a:ext>
              </a:extLst>
            </p:cNvPr>
            <p:cNvSpPr/>
            <p:nvPr/>
          </p:nvSpPr>
          <p:spPr>
            <a:xfrm rot="5400000">
              <a:off x="5719836" y="2534443"/>
              <a:ext cx="1004558" cy="1164265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27" idx="2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27" idx="2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stCxn id="27" idx="0"/>
              <a:endCxn id="17" idx="1"/>
            </p:cNvCxnSpPr>
            <p:nvPr/>
          </p:nvCxnSpPr>
          <p:spPr>
            <a:xfrm flipV="1">
              <a:off x="6804248" y="3116574"/>
              <a:ext cx="43204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2" idx="0"/>
            </p:cNvCxnSpPr>
            <p:nvPr/>
          </p:nvCxnSpPr>
          <p:spPr>
            <a:xfrm flipV="1">
              <a:off x="1307058" y="2166090"/>
              <a:ext cx="323829" cy="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stCxn id="17" idx="2"/>
              <a:endCxn id="2" idx="1"/>
            </p:cNvCxnSpPr>
            <p:nvPr/>
          </p:nvCxnSpPr>
          <p:spPr>
            <a:xfrm rot="5400000" flipH="1">
              <a:off x="4596652" y="18750"/>
              <a:ext cx="780336" cy="5723088"/>
            </a:xfrm>
            <a:prstGeom prst="bentConnector3">
              <a:avLst>
                <a:gd name="adj1" fmla="val -266585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stCxn id="17" idx="0"/>
              <a:endCxn id="27" idx="1"/>
            </p:cNvCxnSpPr>
            <p:nvPr/>
          </p:nvCxnSpPr>
          <p:spPr>
            <a:xfrm rot="16200000" flipV="1">
              <a:off x="6923831" y="2038151"/>
              <a:ext cx="222818" cy="1626249"/>
            </a:xfrm>
            <a:prstGeom prst="bentConnector3">
              <a:avLst>
                <a:gd name="adj1" fmla="val 294789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340979" y="2011453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stCxn id="2" idx="2"/>
              <a:endCxn id="21" idx="1"/>
            </p:cNvCxnSpPr>
            <p:nvPr/>
          </p:nvCxnSpPr>
          <p:spPr>
            <a:xfrm flipV="1">
              <a:off x="2619664" y="2165343"/>
              <a:ext cx="413682" cy="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394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11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8A58-10E6-AF42-B922-53A54629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84" y="1921516"/>
            <a:ext cx="781020" cy="154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DEE89-157F-1F46-971A-34D1EA8D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913997"/>
            <a:ext cx="1126119" cy="223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B80D-AC67-AF48-B4D4-670A118AEE43}"/>
              </a:ext>
            </a:extLst>
          </p:cNvPr>
          <p:cNvSpPr txBox="1"/>
          <p:nvPr/>
        </p:nvSpPr>
        <p:spPr>
          <a:xfrm>
            <a:off x="2195736" y="4365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07DAE-945E-8C44-94B0-FC9A6BA9B980}"/>
              </a:ext>
            </a:extLst>
          </p:cNvPr>
          <p:cNvSpPr txBox="1"/>
          <p:nvPr/>
        </p:nvSpPr>
        <p:spPr>
          <a:xfrm>
            <a:off x="3385572" y="430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59726-CA6D-3343-BEE3-336B2B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92" y="1902577"/>
            <a:ext cx="1126119" cy="2232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1EF09-0FF3-EE4D-90EF-1287F9B3B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03" y="1902577"/>
            <a:ext cx="1126119" cy="22322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0A9A42-A32D-A34B-9EFE-0071DBB2AEBB}"/>
              </a:ext>
            </a:extLst>
          </p:cNvPr>
          <p:cNvSpPr txBox="1"/>
          <p:nvPr/>
        </p:nvSpPr>
        <p:spPr>
          <a:xfrm>
            <a:off x="4676165" y="4329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FA616-7E1D-D441-B2E1-9043CBD3BB5E}"/>
              </a:ext>
            </a:extLst>
          </p:cNvPr>
          <p:cNvSpPr txBox="1"/>
          <p:nvPr/>
        </p:nvSpPr>
        <p:spPr>
          <a:xfrm>
            <a:off x="6229519" y="4341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8E3922-DFE9-9844-BAEC-CB3716C01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1921516"/>
            <a:ext cx="781019" cy="15481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A50BC1-ACB8-9B48-A400-8D10CB73A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83" y="176644"/>
            <a:ext cx="835508" cy="1656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4A5878-E9A3-954E-B4FB-0EC3B1EB7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21" y="122638"/>
            <a:ext cx="835508" cy="16561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541FEA-8639-B14C-8E0D-005D5AEEB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5" y="230649"/>
            <a:ext cx="781019" cy="15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4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2/15/22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12</a:t>
            </a:fld>
            <a:endParaRPr lang="en-US" altLang="zh-C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55EB-8037-714E-BFA2-1EA815EA4341}"/>
              </a:ext>
            </a:extLst>
          </p:cNvPr>
          <p:cNvGrpSpPr/>
          <p:nvPr/>
        </p:nvGrpSpPr>
        <p:grpSpPr>
          <a:xfrm>
            <a:off x="1789168" y="2060847"/>
            <a:ext cx="3203812" cy="1837702"/>
            <a:chOff x="1789168" y="2060847"/>
            <a:chExt cx="3203812" cy="18377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E48A58-10E6-AF42-B922-53A54629F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060847"/>
              <a:ext cx="781020" cy="15481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8E3922-DFE9-9844-BAEC-CB3716C0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168" y="2060848"/>
              <a:ext cx="781019" cy="154817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CC96F4-A01A-FC4E-9369-87B5F3EC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799" y="2060847"/>
              <a:ext cx="781019" cy="15481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8ACC82-A96F-494A-81B2-8D1F104B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31" y="2060847"/>
              <a:ext cx="781019" cy="15481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979E0-FA96-8C4D-B952-F99E91FA51AF}"/>
                </a:ext>
              </a:extLst>
            </p:cNvPr>
            <p:cNvSpPr txBox="1"/>
            <p:nvPr/>
          </p:nvSpPr>
          <p:spPr>
            <a:xfrm>
              <a:off x="2051720" y="3621550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E15A6-11DE-1A4B-A78B-612C37967740}"/>
                </a:ext>
              </a:extLst>
            </p:cNvPr>
            <p:cNvSpPr txBox="1"/>
            <p:nvPr/>
          </p:nvSpPr>
          <p:spPr>
            <a:xfrm>
              <a:off x="2803214" y="362154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754561-6061-6641-A9DB-803999F34512}"/>
                </a:ext>
              </a:extLst>
            </p:cNvPr>
            <p:cNvSpPr txBox="1"/>
            <p:nvPr/>
          </p:nvSpPr>
          <p:spPr>
            <a:xfrm>
              <a:off x="3604846" y="3609021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F07CC8-932C-E14E-B7A5-5AD88593FC22}"/>
                </a:ext>
              </a:extLst>
            </p:cNvPr>
            <p:cNvSpPr txBox="1"/>
            <p:nvPr/>
          </p:nvSpPr>
          <p:spPr>
            <a:xfrm>
              <a:off x="4424376" y="3609020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623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2/15/22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13</a:t>
            </a:fld>
            <a:endParaRPr lang="en-US" altLang="zh-CN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E3051C-3A20-C54B-8F2A-E7119E2266EC}"/>
              </a:ext>
            </a:extLst>
          </p:cNvPr>
          <p:cNvGrpSpPr/>
          <p:nvPr/>
        </p:nvGrpSpPr>
        <p:grpSpPr>
          <a:xfrm>
            <a:off x="3188905" y="1196752"/>
            <a:ext cx="2830892" cy="3218243"/>
            <a:chOff x="2627784" y="302510"/>
            <a:chExt cx="2830892" cy="32182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2627784" y="1052736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3788514" y="2611151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3124199" y="1873630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378556" y="1873630"/>
              <a:ext cx="108012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3370013" y="302510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3650957" y="1058224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3349752" y="212355"/>
              <a:ext cx="442449" cy="12383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16200000" flipH="1">
              <a:off x="4300560" y="1255573"/>
              <a:ext cx="507629" cy="7284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rot="5400000">
              <a:off x="3624589" y="1308086"/>
              <a:ext cx="507629" cy="6234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AF0376-ABDD-6840-80C0-102427D1F99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4190132" y="610287"/>
              <a:ext cx="0" cy="4479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3275856" y="1206625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502AA8-16C6-F640-8062-A8ED91DA5090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 rot="16200000" flipH="1">
              <a:off x="3683958" y="2064121"/>
              <a:ext cx="429744" cy="66431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FADE62A-1F38-214F-8FD4-99EA705728E0}"/>
                </a:ext>
              </a:extLst>
            </p:cNvPr>
            <p:cNvCxnSpPr>
              <a:stCxn id="17" idx="2"/>
              <a:endCxn id="13" idx="0"/>
            </p:cNvCxnSpPr>
            <p:nvPr/>
          </p:nvCxnSpPr>
          <p:spPr>
            <a:xfrm rot="5400000">
              <a:off x="4359930" y="2052465"/>
              <a:ext cx="429744" cy="68762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3788514" y="3212976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AECA349-E722-D940-8A6B-78B361AB6839}"/>
                </a:ext>
              </a:extLst>
            </p:cNvPr>
            <p:cNvCxnSpPr>
              <a:stCxn id="13" idx="2"/>
              <a:endCxn id="64" idx="0"/>
            </p:cNvCxnSpPr>
            <p:nvPr/>
          </p:nvCxnSpPr>
          <p:spPr>
            <a:xfrm>
              <a:off x="4230988" y="2918928"/>
              <a:ext cx="0" cy="294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153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2/17/22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14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A336D0-7BEB-034D-8E3B-A7C674DB3D2B}"/>
              </a:ext>
            </a:extLst>
          </p:cNvPr>
          <p:cNvGrpSpPr/>
          <p:nvPr/>
        </p:nvGrpSpPr>
        <p:grpSpPr>
          <a:xfrm>
            <a:off x="1567626" y="1412776"/>
            <a:ext cx="6325667" cy="1199654"/>
            <a:chOff x="1567626" y="1412776"/>
            <a:chExt cx="6325667" cy="11996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1567626" y="2178751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5711010" y="2034105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4263117" y="1772816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270700" y="2304653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1691680" y="1412776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2590799" y="2184239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1972632" y="1639584"/>
              <a:ext cx="458198" cy="6201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669149" y="2338128"/>
              <a:ext cx="601551" cy="1204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3"/>
              <a:endCxn id="15" idx="1"/>
            </p:cNvCxnSpPr>
            <p:nvPr/>
          </p:nvCxnSpPr>
          <p:spPr>
            <a:xfrm flipV="1">
              <a:off x="3669149" y="1926705"/>
              <a:ext cx="593968" cy="4114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2215698" y="2332640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7008346" y="2034272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E2FF7538-9711-5244-B78D-1B69BFCC523F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 rot="16200000" flipH="1">
              <a:off x="2589043" y="1643308"/>
              <a:ext cx="463686" cy="618175"/>
            </a:xfrm>
            <a:prstGeom prst="bentConnector3">
              <a:avLst>
                <a:gd name="adj1" fmla="val 488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49ECECAC-136D-0A45-914E-D9F8FE05F71A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5291038" y="1926705"/>
              <a:ext cx="419972" cy="26128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BA3AA832-B1E6-7F48-B60D-9FF84B510E87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 flipV="1">
              <a:off x="5298621" y="2187994"/>
              <a:ext cx="412389" cy="27054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E4743C9-2BD4-2C4C-B7EC-C371D299CB39}"/>
                </a:ext>
              </a:extLst>
            </p:cNvPr>
            <p:cNvCxnSpPr>
              <a:stCxn id="13" idx="3"/>
              <a:endCxn id="64" idx="1"/>
            </p:cNvCxnSpPr>
            <p:nvPr/>
          </p:nvCxnSpPr>
          <p:spPr>
            <a:xfrm>
              <a:off x="6595957" y="2187994"/>
              <a:ext cx="412389" cy="1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840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404C-2265-3D46-B05C-FF0B0989D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340FDB-4D87-3D45-B626-302D91DB62A7}" type="datetime1">
              <a:rPr lang="en-US" smtClean="0"/>
              <a:t>2/16/22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4C6E3-8C19-EF4B-B093-97F52332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2183-B387-964B-BD96-A5518AE5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15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2EAD4E-DBD2-EE4E-9F2A-6ADDAA86A679}"/>
              </a:ext>
            </a:extLst>
          </p:cNvPr>
          <p:cNvGrpSpPr/>
          <p:nvPr/>
        </p:nvGrpSpPr>
        <p:grpSpPr>
          <a:xfrm>
            <a:off x="636485" y="566412"/>
            <a:ext cx="3852838" cy="2193964"/>
            <a:chOff x="636485" y="566412"/>
            <a:chExt cx="3852838" cy="21939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230955-02B9-8044-881D-57D5F2C6CFFD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30" b="49725"/>
            <a:stretch/>
          </p:blipFill>
          <p:spPr>
            <a:xfrm>
              <a:off x="636485" y="566412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67E60-5345-7E41-9ED0-45E77B962D0D}"/>
                </a:ext>
              </a:extLst>
            </p:cNvPr>
            <p:cNvSpPr txBox="1"/>
            <p:nvPr/>
          </p:nvSpPr>
          <p:spPr>
            <a:xfrm>
              <a:off x="918294" y="142969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DA2994-FF15-5347-823C-31ADCF5C68B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1615964" y="566412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E3392F-F20E-2B4B-93C8-1D6FDE81635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2595443" y="566412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19D96B-D6CF-A245-BB6E-CF3DF258E1A3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2" t="50000" r="59779"/>
            <a:stretch/>
          </p:blipFill>
          <p:spPr>
            <a:xfrm>
              <a:off x="3574923" y="566412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8528DC-4002-D341-A689-05F91AF97A46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9" t="49574" r="59786" b="-142"/>
            <a:stretch/>
          </p:blipFill>
          <p:spPr>
            <a:xfrm>
              <a:off x="636485" y="1650504"/>
              <a:ext cx="914400" cy="914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01F9E2-0DEF-C642-9E54-3779119E150D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87" r="40168" b="50000"/>
            <a:stretch/>
          </p:blipFill>
          <p:spPr>
            <a:xfrm>
              <a:off x="1615964" y="1650504"/>
              <a:ext cx="914400" cy="914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00B5F7-3881-8D4C-BD61-7430A1CCF4B1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5" b="50000"/>
            <a:stretch/>
          </p:blipFill>
          <p:spPr>
            <a:xfrm>
              <a:off x="2595443" y="1650504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8B3E2A-8B45-E649-9EAE-C5212D2E9977}"/>
                </a:ext>
              </a:extLst>
            </p:cNvPr>
            <p:cNvSpPr txBox="1"/>
            <p:nvPr/>
          </p:nvSpPr>
          <p:spPr>
            <a:xfrm>
              <a:off x="2782058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357D91-A00F-3944-8C6B-0D5C6A37AC9D}"/>
                </a:ext>
              </a:extLst>
            </p:cNvPr>
            <p:cNvSpPr txBox="1"/>
            <p:nvPr/>
          </p:nvSpPr>
          <p:spPr>
            <a:xfrm>
              <a:off x="1774237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26F1DE-14C9-D542-A2E8-026EEC8A6375}"/>
                </a:ext>
              </a:extLst>
            </p:cNvPr>
            <p:cNvSpPr txBox="1"/>
            <p:nvPr/>
          </p:nvSpPr>
          <p:spPr>
            <a:xfrm>
              <a:off x="3746641" y="142604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A9A34-4C94-8B47-9C37-CEFC3D27377B}"/>
                </a:ext>
              </a:extLst>
            </p:cNvPr>
            <p:cNvSpPr txBox="1"/>
            <p:nvPr/>
          </p:nvSpPr>
          <p:spPr>
            <a:xfrm>
              <a:off x="827584" y="2498766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4688C6-DD2D-1243-970E-596EC2DFAD01}"/>
                </a:ext>
              </a:extLst>
            </p:cNvPr>
            <p:cNvSpPr txBox="1"/>
            <p:nvPr/>
          </p:nvSpPr>
          <p:spPr>
            <a:xfrm>
              <a:off x="1752653" y="249876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CE437E-15A0-F040-B42A-33D8FF6028D3}"/>
                </a:ext>
              </a:extLst>
            </p:cNvPr>
            <p:cNvSpPr txBox="1"/>
            <p:nvPr/>
          </p:nvSpPr>
          <p:spPr>
            <a:xfrm>
              <a:off x="2766878" y="249289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45E4858-FBEF-BA41-A162-1584C6168217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6" t="-267" r="60085" b="50267"/>
            <a:stretch/>
          </p:blipFill>
          <p:spPr>
            <a:xfrm>
              <a:off x="3574923" y="1650504"/>
              <a:ext cx="914400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4D3C69-DCCC-5344-8F45-F49F439647C9}"/>
                </a:ext>
              </a:extLst>
            </p:cNvPr>
            <p:cNvSpPr txBox="1"/>
            <p:nvPr/>
          </p:nvSpPr>
          <p:spPr>
            <a:xfrm>
              <a:off x="3748117" y="249468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2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809804-CB2D-DD43-B378-A164C43BA751}"/>
              </a:ext>
            </a:extLst>
          </p:cNvPr>
          <p:cNvGrpSpPr/>
          <p:nvPr/>
        </p:nvGrpSpPr>
        <p:grpSpPr>
          <a:xfrm>
            <a:off x="1934189" y="807094"/>
            <a:ext cx="2801572" cy="4188202"/>
            <a:chOff x="1934189" y="807094"/>
            <a:chExt cx="2801572" cy="41882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209F64-41E2-7D44-86B9-1DC4E4F1A250}"/>
                </a:ext>
              </a:extLst>
            </p:cNvPr>
            <p:cNvSpPr/>
            <p:nvPr/>
          </p:nvSpPr>
          <p:spPr>
            <a:xfrm>
              <a:off x="2411760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87EB4-1DDC-9D42-8D5B-E1E6B0BF887B}"/>
                </a:ext>
              </a:extLst>
            </p:cNvPr>
            <p:cNvSpPr/>
            <p:nvPr/>
          </p:nvSpPr>
          <p:spPr>
            <a:xfrm>
              <a:off x="2051720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02275-DD5B-0D40-9489-33BE818E66BE}"/>
                </a:ext>
              </a:extLst>
            </p:cNvPr>
            <p:cNvSpPr/>
            <p:nvPr/>
          </p:nvSpPr>
          <p:spPr>
            <a:xfrm>
              <a:off x="2051720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618596-633F-014B-A256-420E293E5445}"/>
                </a:ext>
              </a:extLst>
            </p:cNvPr>
            <p:cNvSpPr/>
            <p:nvPr/>
          </p:nvSpPr>
          <p:spPr>
            <a:xfrm>
              <a:off x="1979712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4BF96-63EB-3945-AF06-B58CFB92D08E}"/>
                </a:ext>
              </a:extLst>
            </p:cNvPr>
            <p:cNvSpPr/>
            <p:nvPr/>
          </p:nvSpPr>
          <p:spPr>
            <a:xfrm>
              <a:off x="2051720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F627A6-AA10-1849-89CC-5F9E3B3C3F56}"/>
                </a:ext>
              </a:extLst>
            </p:cNvPr>
            <p:cNvSpPr/>
            <p:nvPr/>
          </p:nvSpPr>
          <p:spPr>
            <a:xfrm>
              <a:off x="2051720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9BB7F-60BF-1E4B-A068-3A27C54A8D00}"/>
                </a:ext>
              </a:extLst>
            </p:cNvPr>
            <p:cNvSpPr txBox="1"/>
            <p:nvPr/>
          </p:nvSpPr>
          <p:spPr>
            <a:xfrm>
              <a:off x="2987824" y="80709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45D46D-65D0-AF49-82C7-717781890D90}"/>
                </a:ext>
              </a:extLst>
            </p:cNvPr>
            <p:cNvSpPr/>
            <p:nvPr/>
          </p:nvSpPr>
          <p:spPr>
            <a:xfrm>
              <a:off x="2051720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A1E135-3127-CC49-A7F5-C481DBFDD7C4}"/>
                </a:ext>
              </a:extLst>
            </p:cNvPr>
            <p:cNvSpPr/>
            <p:nvPr/>
          </p:nvSpPr>
          <p:spPr>
            <a:xfrm>
              <a:off x="2051720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33D5A9-B6CC-DF48-B9D9-174456A80CC5}"/>
                </a:ext>
              </a:extLst>
            </p:cNvPr>
            <p:cNvSpPr txBox="1"/>
            <p:nvPr/>
          </p:nvSpPr>
          <p:spPr>
            <a:xfrm>
              <a:off x="2048420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FD87A4-BF7C-B04A-AFA0-C1FC85FF28EC}"/>
                </a:ext>
              </a:extLst>
            </p:cNvPr>
            <p:cNvSpPr/>
            <p:nvPr/>
          </p:nvSpPr>
          <p:spPr>
            <a:xfrm>
              <a:off x="3148882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B35A85-AFFC-8B4B-B1F0-77683DDB2376}"/>
                </a:ext>
              </a:extLst>
            </p:cNvPr>
            <p:cNvSpPr/>
            <p:nvPr/>
          </p:nvSpPr>
          <p:spPr>
            <a:xfrm>
              <a:off x="2788842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6E89BA-CF56-EA40-AB53-4D587FB69D2E}"/>
                </a:ext>
              </a:extLst>
            </p:cNvPr>
            <p:cNvSpPr/>
            <p:nvPr/>
          </p:nvSpPr>
          <p:spPr>
            <a:xfrm>
              <a:off x="2788842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6736B0-6B80-C440-810D-B78958034C2E}"/>
                </a:ext>
              </a:extLst>
            </p:cNvPr>
            <p:cNvSpPr/>
            <p:nvPr/>
          </p:nvSpPr>
          <p:spPr>
            <a:xfrm>
              <a:off x="2716834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9B4B07-CDF6-5447-B18D-E9DE3E138968}"/>
                </a:ext>
              </a:extLst>
            </p:cNvPr>
            <p:cNvSpPr/>
            <p:nvPr/>
          </p:nvSpPr>
          <p:spPr>
            <a:xfrm>
              <a:off x="2788842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9E9CB8-6E27-0B41-B0A3-D1AAE4D91348}"/>
                </a:ext>
              </a:extLst>
            </p:cNvPr>
            <p:cNvSpPr/>
            <p:nvPr/>
          </p:nvSpPr>
          <p:spPr>
            <a:xfrm>
              <a:off x="2788842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68BBB1-AB35-9045-A78B-7F1F5781C20A}"/>
                </a:ext>
              </a:extLst>
            </p:cNvPr>
            <p:cNvSpPr/>
            <p:nvPr/>
          </p:nvSpPr>
          <p:spPr>
            <a:xfrm>
              <a:off x="2788842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ED7963-9866-4047-8B7C-5F836B9D8322}"/>
                </a:ext>
              </a:extLst>
            </p:cNvPr>
            <p:cNvSpPr/>
            <p:nvPr/>
          </p:nvSpPr>
          <p:spPr>
            <a:xfrm>
              <a:off x="2788842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D0702-48AF-5F47-9A8C-138088AA3D87}"/>
                </a:ext>
              </a:extLst>
            </p:cNvPr>
            <p:cNvSpPr txBox="1"/>
            <p:nvPr/>
          </p:nvSpPr>
          <p:spPr>
            <a:xfrm>
              <a:off x="2785542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D60E3A-7C30-AF4E-88D9-2771CE4FDBB1}"/>
                </a:ext>
              </a:extLst>
            </p:cNvPr>
            <p:cNvSpPr/>
            <p:nvPr/>
          </p:nvSpPr>
          <p:spPr>
            <a:xfrm>
              <a:off x="3886004" y="1274576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292952-83B3-3445-8253-581F53BB47D0}"/>
                </a:ext>
              </a:extLst>
            </p:cNvPr>
            <p:cNvSpPr/>
            <p:nvPr/>
          </p:nvSpPr>
          <p:spPr>
            <a:xfrm>
              <a:off x="3525964" y="14185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66C35E-B5B5-DC41-AA80-6ED71C739C16}"/>
                </a:ext>
              </a:extLst>
            </p:cNvPr>
            <p:cNvSpPr/>
            <p:nvPr/>
          </p:nvSpPr>
          <p:spPr>
            <a:xfrm>
              <a:off x="3525964" y="185064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CEEAC-B384-DF4D-95C9-46A902CE6E7C}"/>
                </a:ext>
              </a:extLst>
            </p:cNvPr>
            <p:cNvSpPr/>
            <p:nvPr/>
          </p:nvSpPr>
          <p:spPr>
            <a:xfrm>
              <a:off x="3453956" y="1274576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DEB08E-48FD-AE4E-87A0-522C67539D7A}"/>
                </a:ext>
              </a:extLst>
            </p:cNvPr>
            <p:cNvSpPr/>
            <p:nvPr/>
          </p:nvSpPr>
          <p:spPr>
            <a:xfrm>
              <a:off x="3525964" y="372284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9121BB-634D-0040-AEC3-FBB09A87CD8C}"/>
                </a:ext>
              </a:extLst>
            </p:cNvPr>
            <p:cNvSpPr/>
            <p:nvPr/>
          </p:nvSpPr>
          <p:spPr>
            <a:xfrm>
              <a:off x="3525964" y="422690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613679-1328-0046-8ACB-D2A63A3AB9DE}"/>
                </a:ext>
              </a:extLst>
            </p:cNvPr>
            <p:cNvSpPr/>
            <p:nvPr/>
          </p:nvSpPr>
          <p:spPr>
            <a:xfrm>
              <a:off x="3525964" y="235469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6DC5A0-C213-9A4B-AD42-2768B8F4E94B}"/>
                </a:ext>
              </a:extLst>
            </p:cNvPr>
            <p:cNvSpPr/>
            <p:nvPr/>
          </p:nvSpPr>
          <p:spPr>
            <a:xfrm>
              <a:off x="3525964" y="32187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343AE-6069-4345-8CB5-EDAB50F33640}"/>
                </a:ext>
              </a:extLst>
            </p:cNvPr>
            <p:cNvSpPr txBox="1"/>
            <p:nvPr/>
          </p:nvSpPr>
          <p:spPr>
            <a:xfrm>
              <a:off x="3522664" y="2816366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68F203-6979-B544-9301-C6108EB2B816}"/>
                </a:ext>
              </a:extLst>
            </p:cNvPr>
            <p:cNvSpPr/>
            <p:nvPr/>
          </p:nvSpPr>
          <p:spPr>
            <a:xfrm>
              <a:off x="4620423" y="1268760"/>
              <a:ext cx="115338" cy="33843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4BF73-AB37-4F41-BE16-76265572FE03}"/>
                </a:ext>
              </a:extLst>
            </p:cNvPr>
            <p:cNvSpPr/>
            <p:nvPr/>
          </p:nvSpPr>
          <p:spPr>
            <a:xfrm>
              <a:off x="4260383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876FB1-B153-5649-9E6E-59BA8B8EA1BA}"/>
                </a:ext>
              </a:extLst>
            </p:cNvPr>
            <p:cNvSpPr/>
            <p:nvPr/>
          </p:nvSpPr>
          <p:spPr>
            <a:xfrm>
              <a:off x="4260383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1CAC9C-02DB-D449-9A35-28863BAF6891}"/>
                </a:ext>
              </a:extLst>
            </p:cNvPr>
            <p:cNvSpPr/>
            <p:nvPr/>
          </p:nvSpPr>
          <p:spPr>
            <a:xfrm>
              <a:off x="4188375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15B6986-15DB-D44D-BF1E-B8B1F89714EC}"/>
                </a:ext>
              </a:extLst>
            </p:cNvPr>
            <p:cNvSpPr/>
            <p:nvPr/>
          </p:nvSpPr>
          <p:spPr>
            <a:xfrm>
              <a:off x="4260383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C2A512-A220-0A44-9B40-BF8E49E50987}"/>
                </a:ext>
              </a:extLst>
            </p:cNvPr>
            <p:cNvSpPr/>
            <p:nvPr/>
          </p:nvSpPr>
          <p:spPr>
            <a:xfrm>
              <a:off x="4260383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8D7F37-B7B2-9E49-959B-18C958BEC6FC}"/>
                </a:ext>
              </a:extLst>
            </p:cNvPr>
            <p:cNvSpPr/>
            <p:nvPr/>
          </p:nvSpPr>
          <p:spPr>
            <a:xfrm>
              <a:off x="4260383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5D89BF-3C22-7E4F-841E-488BE64622C8}"/>
                </a:ext>
              </a:extLst>
            </p:cNvPr>
            <p:cNvSpPr/>
            <p:nvPr/>
          </p:nvSpPr>
          <p:spPr>
            <a:xfrm>
              <a:off x="4260383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2B5E-B97D-3E41-B85A-8D9A7DF792ED}"/>
                </a:ext>
              </a:extLst>
            </p:cNvPr>
            <p:cNvSpPr txBox="1"/>
            <p:nvPr/>
          </p:nvSpPr>
          <p:spPr>
            <a:xfrm>
              <a:off x="4257083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BD0DD3-05C7-594B-95E9-F67604F79358}"/>
                </a:ext>
              </a:extLst>
            </p:cNvPr>
            <p:cNvSpPr txBox="1"/>
            <p:nvPr/>
          </p:nvSpPr>
          <p:spPr>
            <a:xfrm>
              <a:off x="1934189" y="4708014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49B92F-6610-7041-AAFA-00AEE65A754A}"/>
                </a:ext>
              </a:extLst>
            </p:cNvPr>
            <p:cNvSpPr txBox="1"/>
            <p:nvPr/>
          </p:nvSpPr>
          <p:spPr>
            <a:xfrm>
              <a:off x="2651556" y="4718297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5FC92C-C96A-2642-8EAF-5B9DC497B20B}"/>
                </a:ext>
              </a:extLst>
            </p:cNvPr>
            <p:cNvCxnSpPr>
              <a:stCxn id="8" idx="6"/>
              <a:endCxn id="46" idx="2"/>
            </p:cNvCxnSpPr>
            <p:nvPr/>
          </p:nvCxnSpPr>
          <p:spPr>
            <a:xfrm>
              <a:off x="2339752" y="1556792"/>
              <a:ext cx="44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B22DFE-87FB-514A-8627-5A8DA9DF919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A3A8F4-B462-E544-8FEC-CB04588EAADC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>
              <a:off x="2339752" y="1556792"/>
              <a:ext cx="44909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FDDDB74-9DCA-EF44-9647-E2EFD2532785}"/>
                </a:ext>
              </a:extLst>
            </p:cNvPr>
            <p:cNvCxnSpPr>
              <a:cxnSpLocks/>
              <a:stCxn id="8" idx="6"/>
              <a:endCxn id="52" idx="2"/>
            </p:cNvCxnSpPr>
            <p:nvPr/>
          </p:nvCxnSpPr>
          <p:spPr>
            <a:xfrm>
              <a:off x="2339752" y="1556792"/>
              <a:ext cx="449090" cy="180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2B4A4F4-1D4B-FD43-98B3-29249176376C}"/>
                </a:ext>
              </a:extLst>
            </p:cNvPr>
            <p:cNvCxnSpPr>
              <a:cxnSpLocks/>
              <a:stCxn id="8" idx="6"/>
              <a:endCxn id="49" idx="2"/>
            </p:cNvCxnSpPr>
            <p:nvPr/>
          </p:nvCxnSpPr>
          <p:spPr>
            <a:xfrm>
              <a:off x="2339752" y="1556792"/>
              <a:ext cx="449090" cy="230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ABD19A6-86FE-5245-9F7E-317B922232E6}"/>
                </a:ext>
              </a:extLst>
            </p:cNvPr>
            <p:cNvCxnSpPr>
              <a:cxnSpLocks/>
              <a:stCxn id="8" idx="6"/>
              <a:endCxn id="50" idx="2"/>
            </p:cNvCxnSpPr>
            <p:nvPr/>
          </p:nvCxnSpPr>
          <p:spPr>
            <a:xfrm>
              <a:off x="2339752" y="1556792"/>
              <a:ext cx="449090" cy="280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946BE-7D14-454D-96E1-D3BDE3F0D00C}"/>
                </a:ext>
              </a:extLst>
            </p:cNvPr>
            <p:cNvCxnSpPr>
              <a:cxnSpLocks/>
              <a:stCxn id="9" idx="6"/>
              <a:endCxn id="46" idx="2"/>
            </p:cNvCxnSpPr>
            <p:nvPr/>
          </p:nvCxnSpPr>
          <p:spPr>
            <a:xfrm flipV="1"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20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3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1979712" y="4797483"/>
            <a:ext cx="144016" cy="1724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074196" y="475791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53956" y="4809724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626950" y="47677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1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404265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4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52430" y="2776549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109457" y="4725296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60687" y="4785622"/>
            <a:ext cx="172993" cy="1743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47184" y="4720502"/>
            <a:ext cx="750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2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CB7D74-75B5-DA43-9361-8025787DFC30}"/>
              </a:ext>
            </a:extLst>
          </p:cNvPr>
          <p:cNvCxnSpPr>
            <a:stCxn id="55" idx="6"/>
            <a:endCxn id="69" idx="2"/>
          </p:cNvCxnSpPr>
          <p:nvPr/>
        </p:nvCxnSpPr>
        <p:spPr>
          <a:xfrm>
            <a:off x="3813996" y="1562608"/>
            <a:ext cx="438434" cy="13579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4C785-BC12-4442-86C8-78DB7B054482}"/>
              </a:ext>
            </a:extLst>
          </p:cNvPr>
          <p:cNvCxnSpPr>
            <a:stCxn id="56" idx="6"/>
            <a:endCxn id="69" idx="2"/>
          </p:cNvCxnSpPr>
          <p:nvPr/>
        </p:nvCxnSpPr>
        <p:spPr>
          <a:xfrm>
            <a:off x="3813996" y="1994656"/>
            <a:ext cx="438434" cy="9259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6E8246-ED08-4B43-9FF7-2ABA194EC507}"/>
              </a:ext>
            </a:extLst>
          </p:cNvPr>
          <p:cNvCxnSpPr>
            <a:stCxn id="60" idx="6"/>
            <a:endCxn id="69" idx="2"/>
          </p:cNvCxnSpPr>
          <p:nvPr/>
        </p:nvCxnSpPr>
        <p:spPr>
          <a:xfrm>
            <a:off x="3813996" y="2498712"/>
            <a:ext cx="438434" cy="4218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C9C79-935C-BA43-AE1F-F6E51FD3362B}"/>
              </a:ext>
            </a:extLst>
          </p:cNvPr>
          <p:cNvCxnSpPr>
            <a:stCxn id="61" idx="6"/>
            <a:endCxn id="69" idx="2"/>
          </p:cNvCxnSpPr>
          <p:nvPr/>
        </p:nvCxnSpPr>
        <p:spPr>
          <a:xfrm flipV="1">
            <a:off x="3813996" y="2920565"/>
            <a:ext cx="438434" cy="442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291F97-E0E5-F545-8A7D-7F16EDF43E62}"/>
              </a:ext>
            </a:extLst>
          </p:cNvPr>
          <p:cNvCxnSpPr>
            <a:stCxn id="58" idx="6"/>
            <a:endCxn id="69" idx="2"/>
          </p:cNvCxnSpPr>
          <p:nvPr/>
        </p:nvCxnSpPr>
        <p:spPr>
          <a:xfrm flipV="1">
            <a:off x="3813996" y="2920565"/>
            <a:ext cx="438434" cy="9462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A36D86-C382-054F-80F7-72AC638EC1A1}"/>
              </a:ext>
            </a:extLst>
          </p:cNvPr>
          <p:cNvCxnSpPr>
            <a:stCxn id="59" idx="6"/>
            <a:endCxn id="69" idx="2"/>
          </p:cNvCxnSpPr>
          <p:nvPr/>
        </p:nvCxnSpPr>
        <p:spPr>
          <a:xfrm flipV="1">
            <a:off x="3813996" y="2920565"/>
            <a:ext cx="438434" cy="145035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7643766-A3C1-6442-8062-E645C81FD28D}"/>
              </a:ext>
            </a:extLst>
          </p:cNvPr>
          <p:cNvSpPr/>
          <p:nvPr/>
        </p:nvSpPr>
        <p:spPr>
          <a:xfrm>
            <a:off x="1979712" y="4777350"/>
            <a:ext cx="172993" cy="1743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5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2208518" y="4798343"/>
            <a:ext cx="131234" cy="1428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290220" y="475877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10376" y="4809472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83370" y="476747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46955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A86B-F25C-EF49-9E42-55FC97F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6CEE6-68D4-9549-9217-2B7A07816D85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3E28-AB5B-684F-BC4D-5F067B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8944-02D5-6740-B6D9-AA60AAC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5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269572"/>
            <a:ext cx="808949" cy="8089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6633-D2C4-1544-9E67-C2042109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FF4AD-106E-B243-987C-F9C7519EE28E}" type="datetime1">
              <a:rPr lang="en-US" smtClean="0"/>
              <a:t>2/15/22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488-80B5-7C4D-BBB1-E0A3FB5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7DBD-FAE7-FF4B-AD12-C6957ADF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7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8031-C6E1-0D40-8792-58601EC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5821"/>
            <a:ext cx="2077709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4379A-8C1E-BD47-9D0E-29B903F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99" y="3377844"/>
            <a:ext cx="2077709" cy="2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771195" y="686720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4961916" y="819723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5177526" y="914698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5432162" y="1041855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5" y="402931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" y="536290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7" y="669649"/>
            <a:ext cx="808949" cy="8089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C46DC-4A8E-8246-B94D-6EAE7E938258}"/>
              </a:ext>
            </a:extLst>
          </p:cNvPr>
          <p:cNvGrpSpPr/>
          <p:nvPr/>
        </p:nvGrpSpPr>
        <p:grpSpPr>
          <a:xfrm>
            <a:off x="3272817" y="2557775"/>
            <a:ext cx="1037574" cy="3493088"/>
            <a:chOff x="3272817" y="2557775"/>
            <a:chExt cx="1037574" cy="3493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8B3FF0-F7C1-B349-824C-B6F84795E003}"/>
                </a:ext>
              </a:extLst>
            </p:cNvPr>
            <p:cNvSpPr txBox="1"/>
            <p:nvPr/>
          </p:nvSpPr>
          <p:spPr>
            <a:xfrm>
              <a:off x="3360949" y="30217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E0A96-6015-114A-B455-CFF7D7FA9626}"/>
                </a:ext>
              </a:extLst>
            </p:cNvPr>
            <p:cNvSpPr txBox="1"/>
            <p:nvPr/>
          </p:nvSpPr>
          <p:spPr>
            <a:xfrm>
              <a:off x="3360949" y="374976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4834D6-9A6A-8A47-B5F9-2ACC9E4E73D4}"/>
                </a:ext>
              </a:extLst>
            </p:cNvPr>
            <p:cNvSpPr txBox="1"/>
            <p:nvPr/>
          </p:nvSpPr>
          <p:spPr>
            <a:xfrm>
              <a:off x="3360949" y="447780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AFAFA-B4BE-5547-BE63-B73F55FB17EF}"/>
                </a:ext>
              </a:extLst>
            </p:cNvPr>
            <p:cNvSpPr txBox="1"/>
            <p:nvPr/>
          </p:nvSpPr>
          <p:spPr>
            <a:xfrm>
              <a:off x="3365745" y="5205844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96FBA-84DB-4443-BD93-75F6331C81A2}"/>
                </a:ext>
              </a:extLst>
            </p:cNvPr>
            <p:cNvSpPr txBox="1"/>
            <p:nvPr/>
          </p:nvSpPr>
          <p:spPr>
            <a:xfrm>
              <a:off x="3360949" y="338574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90A3-482B-834A-A0F3-3F99EE124511}"/>
                </a:ext>
              </a:extLst>
            </p:cNvPr>
            <p:cNvSpPr txBox="1"/>
            <p:nvPr/>
          </p:nvSpPr>
          <p:spPr>
            <a:xfrm>
              <a:off x="3360949" y="411378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80391-BBC3-1F49-9B5B-3A069E2ADB32}"/>
                </a:ext>
              </a:extLst>
            </p:cNvPr>
            <p:cNvSpPr txBox="1"/>
            <p:nvPr/>
          </p:nvSpPr>
          <p:spPr>
            <a:xfrm>
              <a:off x="3360949" y="48418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3B62F-14B2-AF4F-B991-5BE41C873133}"/>
                </a:ext>
              </a:extLst>
            </p:cNvPr>
            <p:cNvSpPr txBox="1"/>
            <p:nvPr/>
          </p:nvSpPr>
          <p:spPr>
            <a:xfrm>
              <a:off x="3365745" y="5569865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Tanh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CAC44-9B72-EE46-BA74-7E24A0A35490}"/>
                </a:ext>
              </a:extLst>
            </p:cNvPr>
            <p:cNvSpPr/>
            <p:nvPr/>
          </p:nvSpPr>
          <p:spPr>
            <a:xfrm>
              <a:off x="3272817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581043-0BC5-B841-80AF-6139DFB0F302}"/>
                </a:ext>
              </a:extLst>
            </p:cNvPr>
            <p:cNvSpPr txBox="1"/>
            <p:nvPr/>
          </p:nvSpPr>
          <p:spPr>
            <a:xfrm>
              <a:off x="3318003" y="2557775"/>
              <a:ext cx="956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208FFF-50B5-5E4E-A3ED-AB12EE71BBA2}"/>
              </a:ext>
            </a:extLst>
          </p:cNvPr>
          <p:cNvGrpSpPr/>
          <p:nvPr/>
        </p:nvGrpSpPr>
        <p:grpSpPr>
          <a:xfrm>
            <a:off x="4461583" y="2544244"/>
            <a:ext cx="1195868" cy="3506619"/>
            <a:chOff x="4461583" y="2544244"/>
            <a:chExt cx="1195868" cy="35066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29F2E8-5140-BE43-BEBF-160DBAA67029}"/>
                </a:ext>
              </a:extLst>
            </p:cNvPr>
            <p:cNvSpPr txBox="1"/>
            <p:nvPr/>
          </p:nvSpPr>
          <p:spPr>
            <a:xfrm>
              <a:off x="4599456" y="301435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7C035C-3D4F-054D-9D18-0D424FFC8700}"/>
                </a:ext>
              </a:extLst>
            </p:cNvPr>
            <p:cNvSpPr txBox="1"/>
            <p:nvPr/>
          </p:nvSpPr>
          <p:spPr>
            <a:xfrm>
              <a:off x="4599456" y="374239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84B3F-D3EF-1A46-9C0E-B8797A4E5158}"/>
                </a:ext>
              </a:extLst>
            </p:cNvPr>
            <p:cNvSpPr txBox="1"/>
            <p:nvPr/>
          </p:nvSpPr>
          <p:spPr>
            <a:xfrm>
              <a:off x="4599456" y="447043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01808-FE3B-6745-9A2D-88E7D8FB13A9}"/>
                </a:ext>
              </a:extLst>
            </p:cNvPr>
            <p:cNvSpPr txBox="1"/>
            <p:nvPr/>
          </p:nvSpPr>
          <p:spPr>
            <a:xfrm>
              <a:off x="4599456" y="519847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AB7B46-C0B1-4E46-90DC-312E1C786835}"/>
                </a:ext>
              </a:extLst>
            </p:cNvPr>
            <p:cNvSpPr txBox="1"/>
            <p:nvPr/>
          </p:nvSpPr>
          <p:spPr>
            <a:xfrm>
              <a:off x="4599456" y="337837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6B1B2-2679-9040-B4C2-18F022D5B0E4}"/>
                </a:ext>
              </a:extLst>
            </p:cNvPr>
            <p:cNvSpPr txBox="1"/>
            <p:nvPr/>
          </p:nvSpPr>
          <p:spPr>
            <a:xfrm>
              <a:off x="4599456" y="410641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0BBAF-FD78-1747-84B1-392ECEB5A0F1}"/>
                </a:ext>
              </a:extLst>
            </p:cNvPr>
            <p:cNvSpPr txBox="1"/>
            <p:nvPr/>
          </p:nvSpPr>
          <p:spPr>
            <a:xfrm>
              <a:off x="4599456" y="483445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AA6F1B-04BA-6746-820E-B8F5DE435792}"/>
                </a:ext>
              </a:extLst>
            </p:cNvPr>
            <p:cNvSpPr txBox="1"/>
            <p:nvPr/>
          </p:nvSpPr>
          <p:spPr>
            <a:xfrm>
              <a:off x="4599456" y="5562495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40B288-B3B5-4A4B-BF01-6EBCFECAAD26}"/>
                </a:ext>
              </a:extLst>
            </p:cNvPr>
            <p:cNvSpPr/>
            <p:nvPr/>
          </p:nvSpPr>
          <p:spPr>
            <a:xfrm>
              <a:off x="4508978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E132EE-53E8-AA49-BC40-79626A9AFA34}"/>
                </a:ext>
              </a:extLst>
            </p:cNvPr>
            <p:cNvSpPr txBox="1"/>
            <p:nvPr/>
          </p:nvSpPr>
          <p:spPr>
            <a:xfrm>
              <a:off x="4461583" y="2544244"/>
              <a:ext cx="1195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3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95" y="1464558"/>
            <a:ext cx="808949" cy="808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222270" y="3390875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3412991" y="3523878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3628601" y="3618853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883237" y="3746010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55" y="1597917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5" y="1731276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27" y="1864635"/>
            <a:ext cx="808949" cy="8089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6D9625-F76A-D246-9774-2A6008B16F8A}"/>
              </a:ext>
            </a:extLst>
          </p:cNvPr>
          <p:cNvSpPr/>
          <p:nvPr/>
        </p:nvSpPr>
        <p:spPr>
          <a:xfrm>
            <a:off x="403428" y="1768814"/>
            <a:ext cx="903630" cy="808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EB1C6-7945-F649-944A-A222A88AF668}"/>
              </a:ext>
            </a:extLst>
          </p:cNvPr>
          <p:cNvSpPr/>
          <p:nvPr/>
        </p:nvSpPr>
        <p:spPr>
          <a:xfrm>
            <a:off x="7236296" y="2962685"/>
            <a:ext cx="122413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Real/fake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588C95-D634-174E-9693-AD63AF64DBD3}"/>
              </a:ext>
            </a:extLst>
          </p:cNvPr>
          <p:cNvSpPr/>
          <p:nvPr/>
        </p:nvSpPr>
        <p:spPr>
          <a:xfrm>
            <a:off x="3033346" y="1360293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4A015-BAB7-CE4F-A287-8F5D5BF2919B}"/>
              </a:ext>
            </a:extLst>
          </p:cNvPr>
          <p:cNvSpPr/>
          <p:nvPr/>
        </p:nvSpPr>
        <p:spPr>
          <a:xfrm>
            <a:off x="3033346" y="3275014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A1AB4-EC19-C14E-8EB6-5445D4E7C45E}"/>
              </a:ext>
            </a:extLst>
          </p:cNvPr>
          <p:cNvSpPr txBox="1"/>
          <p:nvPr/>
        </p:nvSpPr>
        <p:spPr>
          <a:xfrm>
            <a:off x="3271518" y="269739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A73EF8-C3EF-E64A-8DAF-630908E1FF99}"/>
              </a:ext>
            </a:extLst>
          </p:cNvPr>
          <p:cNvSpPr txBox="1"/>
          <p:nvPr/>
        </p:nvSpPr>
        <p:spPr>
          <a:xfrm>
            <a:off x="3309241" y="461352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D9500-4681-5D40-972F-62F9BF9770E3}"/>
              </a:ext>
            </a:extLst>
          </p:cNvPr>
          <p:cNvSpPr txBox="1"/>
          <p:nvPr/>
        </p:nvSpPr>
        <p:spPr>
          <a:xfrm>
            <a:off x="385496" y="1803956"/>
            <a:ext cx="88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input vector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7517C50-A645-5646-AB80-902213A0E74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88230" y="2165343"/>
            <a:ext cx="851753" cy="9512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77C0252-4395-384E-BBF0-01B4B4493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788230" y="3116576"/>
            <a:ext cx="851753" cy="9634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F610B-766C-4849-B193-864400B9094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21999" y="3116574"/>
            <a:ext cx="71429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1252-1812-DE4D-9AA0-B1EA3EA1BDF2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 flipV="1">
            <a:off x="1307058" y="2173288"/>
            <a:ext cx="3580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DD8FC60-6BEA-AF44-877D-CBCC24A6F994}"/>
              </a:ext>
            </a:extLst>
          </p:cNvPr>
          <p:cNvCxnSpPr>
            <a:cxnSpLocks/>
            <a:stCxn id="17" idx="2"/>
            <a:endCxn id="4" idx="2"/>
          </p:cNvCxnSpPr>
          <p:nvPr/>
        </p:nvCxnSpPr>
        <p:spPr>
          <a:xfrm rot="5400000">
            <a:off x="4803494" y="576374"/>
            <a:ext cx="350783" cy="5738958"/>
          </a:xfrm>
          <a:prstGeom prst="bentConnector3">
            <a:avLst>
              <a:gd name="adj1" fmla="val 60678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9B43036-314E-C74F-986E-232C76D91F60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705035" y="1819355"/>
            <a:ext cx="960294" cy="132636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E6269C-CEBC-3842-985B-2AEEC441C98B}"/>
              </a:ext>
            </a:extLst>
          </p:cNvPr>
          <p:cNvSpPr txBox="1"/>
          <p:nvPr/>
        </p:nvSpPr>
        <p:spPr>
          <a:xfrm>
            <a:off x="4287711" y="5012270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FA9397-D9B9-364F-837C-5AACA944CA51}"/>
              </a:ext>
            </a:extLst>
          </p:cNvPr>
          <p:cNvSpPr txBox="1"/>
          <p:nvPr/>
        </p:nvSpPr>
        <p:spPr>
          <a:xfrm>
            <a:off x="6561366" y="1710746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66050C-04B8-D545-9C1D-2EE9D528E1F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553725" y="2165343"/>
            <a:ext cx="479621" cy="7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732FAA-2963-1644-832F-C0C637F79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086" y="725330"/>
            <a:ext cx="888639" cy="2895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6BD524-5E0D-2248-99A6-C94147A76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4014" y="725286"/>
            <a:ext cx="984210" cy="28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1634214" y="963867"/>
            <a:ext cx="5282867" cy="4265085"/>
            <a:chOff x="1634214" y="963867"/>
            <a:chExt cx="528286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51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5481</TotalTime>
  <Words>182</Words>
  <Application>Microsoft Macintosh PowerPoint</Application>
  <DocSecurity>0</DocSecurity>
  <PresentationFormat>On-screen Show (4:3)</PresentationFormat>
  <Paragraphs>146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20</cp:revision>
  <dcterms:created xsi:type="dcterms:W3CDTF">2020-09-04T07:12:08Z</dcterms:created>
  <dcterms:modified xsi:type="dcterms:W3CDTF">2022-02-17T23:32:54Z</dcterms:modified>
  <cp:category/>
  <dc:identifier/>
  <cp:contentStatus/>
  <dc:language/>
  <cp:version/>
</cp:coreProperties>
</file>